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0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0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434B-2C1E-4DCE-9476-44D02ECEC09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4C14-8259-4AA0-9754-943B0B938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EYE KING SUNGLASSES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FOB: New Jersey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6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b="1" dirty="0" smtClean="0"/>
              <a:t>WOMEN’S SUNGLASSES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0" y="1908176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Case Pack:  144</a:t>
            </a:r>
          </a:p>
          <a:p>
            <a:r>
              <a:rPr lang="en-US" b="1" dirty="0" smtClean="0"/>
              <a:t>Assorted Units per case</a:t>
            </a:r>
          </a:p>
          <a:p>
            <a:r>
              <a:rPr lang="en-US" b="1" dirty="0" smtClean="0"/>
              <a:t>MSRP: $24.99</a:t>
            </a:r>
          </a:p>
          <a:p>
            <a:r>
              <a:rPr lang="en-US" b="1" dirty="0" smtClean="0"/>
              <a:t>FOB: Hackensack, NJ</a:t>
            </a:r>
          </a:p>
          <a:p>
            <a:r>
              <a:rPr lang="en-US" b="1" dirty="0" smtClean="0"/>
              <a:t>UPC code: 813521021115</a:t>
            </a:r>
          </a:p>
          <a:p>
            <a:r>
              <a:rPr lang="en-US" b="1" dirty="0" smtClean="0"/>
              <a:t>Item #: 02111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4840" y="1723510"/>
            <a:ext cx="3219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5" descr="C:\Users\bchavis\Desktop\DSCN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244" y="1841326"/>
            <a:ext cx="5185775" cy="4346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88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1632857"/>
            <a:ext cx="4463142" cy="4471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63" y="1632857"/>
            <a:ext cx="4343008" cy="44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chavis\Desktop\DSCN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770" y="776613"/>
            <a:ext cx="5473874" cy="4421687"/>
          </a:xfrm>
          <a:prstGeom prst="rect">
            <a:avLst/>
          </a:prstGeom>
          <a:noFill/>
        </p:spPr>
      </p:pic>
      <p:pic>
        <p:nvPicPr>
          <p:cNvPr id="2051" name="Picture 3" descr="C:\Users\bchavis\Desktop\DSCN1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956" y="801665"/>
            <a:ext cx="4922729" cy="4371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64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chavis\Desktop\DSCN1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202499"/>
            <a:ext cx="4666271" cy="4258849"/>
          </a:xfrm>
          <a:prstGeom prst="rect">
            <a:avLst/>
          </a:prstGeom>
          <a:noFill/>
        </p:spPr>
      </p:pic>
      <p:pic>
        <p:nvPicPr>
          <p:cNvPr id="3075" name="Picture 3" descr="C:\Users\bchavis\Desktop\DSCN1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584" y="1202499"/>
            <a:ext cx="4580003" cy="4283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64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chavis\Desktop\DSCN1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827"/>
            <a:ext cx="5787024" cy="4872625"/>
          </a:xfrm>
          <a:prstGeom prst="rect">
            <a:avLst/>
          </a:prstGeom>
          <a:noFill/>
        </p:spPr>
      </p:pic>
      <p:pic>
        <p:nvPicPr>
          <p:cNvPr id="4099" name="Picture 3" descr="C:\Users\bchavis\Desktop\DSCN1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345" y="651353"/>
            <a:ext cx="5849655" cy="4922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6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SAMPLE CASE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97" y="1995488"/>
            <a:ext cx="5265889" cy="4616904"/>
          </a:xfrm>
        </p:spPr>
      </p:pic>
    </p:spTree>
    <p:extLst>
      <p:ext uri="{BB962C8B-B14F-4D97-AF65-F5344CB8AC3E}">
        <p14:creationId xmlns:p14="http://schemas.microsoft.com/office/powerpoint/2010/main" val="72805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37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EYE KING SUNGLASSES</vt:lpstr>
      <vt:lpstr>                    WOMEN’S SUNGLASSES </vt:lpstr>
      <vt:lpstr>PowerPoint Presentation</vt:lpstr>
      <vt:lpstr>PowerPoint Presentation</vt:lpstr>
      <vt:lpstr>PowerPoint Presentation</vt:lpstr>
      <vt:lpstr>PowerPoint Presentation</vt:lpstr>
      <vt:lpstr>SAMPLE 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KING SUNGLASSES</dc:title>
  <dc:creator/>
  <cp:lastModifiedBy>office</cp:lastModifiedBy>
  <cp:revision>40</cp:revision>
  <cp:lastPrinted>2015-07-30T16:14:22Z</cp:lastPrinted>
  <dcterms:created xsi:type="dcterms:W3CDTF">2015-07-29T20:12:10Z</dcterms:created>
  <dcterms:modified xsi:type="dcterms:W3CDTF">2017-03-08T14:16:32Z</dcterms:modified>
</cp:coreProperties>
</file>